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4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16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53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9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4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5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4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A3D69-3A6C-4EAC-9942-F8F517470D9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9802F-A364-422E-B8F8-80AA5E9AB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9AAA82-0600-4997-9689-60C3472BBA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6C138E-EA78-4170-954B-120611947A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A4B8A-74A1-4E1A-81A1-C14602564D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5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92111D-B680-4FA4-ACF6-3C483A5B0D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0A3AF-6BCE-4F9C-9EAB-0571FB43F5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2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5D755-44DA-4CC9-BC0E-61041DBA44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3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31066-54A6-41BF-B13B-82C11C909B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0B3BF2-35C1-4C50-A9D8-4500BA39B8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8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A9E24-00F4-4794-8594-6AB3CD660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9A0D05-E67E-40ED-A6E8-04712286D8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3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058BF-85F9-4477-A842-A219E69AA3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6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BA1B0B-7FA5-4D28-9686-23F0C8621A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5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AB32CF-4F82-4BBC-BC74-D56CF76B3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7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66717-E23B-4190-96F4-D111CED3B0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742801-6DC4-46EB-A371-6983FDD714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201C5F-1BF5-4338-982A-E9EAC84846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1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912EF-CC2B-4159-A4FE-010109AD2D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0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18B567-9356-466D-B3B2-C6992E11F9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61771-6C1B-4DFD-B0C5-5750F1D531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2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3892C-CF21-45CD-BFF7-C784B20CCD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2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D1B78-896F-44E2-A72E-AD9B626922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560FB-8FCE-458D-9969-FFED44837A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321E-0672-429C-A35A-A35F5ABA74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47041-5052-47C1-B330-E9BC6C829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4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774C37-B2B8-4759-B206-726FB85A5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13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Пользователь</cp:lastModifiedBy>
  <cp:revision>5</cp:revision>
  <dcterms:created xsi:type="dcterms:W3CDTF">2020-03-20T15:25:49Z</dcterms:created>
  <dcterms:modified xsi:type="dcterms:W3CDTF">2019-11-03T01:43:14Z</dcterms:modified>
</cp:coreProperties>
</file>